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9DB96-D62F-4414-B549-B44DBFD6A796}" v="3" dt="2023-12-18T12:05:06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4280" autoAdjust="0"/>
  </p:normalViewPr>
  <p:slideViewPr>
    <p:cSldViewPr snapToGrid="0">
      <p:cViewPr>
        <p:scale>
          <a:sx n="93" d="100"/>
          <a:sy n="93" d="100"/>
        </p:scale>
        <p:origin x="1470" y="-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68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05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5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04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88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86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46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13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9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77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28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BABC9-539F-4808-9B2C-2C9D60D12D4C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DA35-446F-46D2-BB43-13CE380D7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33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AABE82-F955-C6AA-2797-25FB9207C36B}"/>
              </a:ext>
            </a:extLst>
          </p:cNvPr>
          <p:cNvSpPr>
            <a:spLocks noChangeAspect="1"/>
          </p:cNvSpPr>
          <p:nvPr/>
        </p:nvSpPr>
        <p:spPr>
          <a:xfrm>
            <a:off x="207264" y="700571"/>
            <a:ext cx="6387100" cy="360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+mn-ea"/>
              </a:rPr>
              <a:t>PR</a:t>
            </a:r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写真　</a:t>
            </a:r>
            <a:r>
              <a:rPr kumimoji="1" lang="en-US" altLang="ja-JP" sz="1100" dirty="0">
                <a:solidFill>
                  <a:srgbClr val="002060"/>
                </a:solidFill>
                <a:latin typeface="+mn-ea"/>
              </a:rPr>
              <a:t>※</a:t>
            </a:r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写真データ１枚を、赤枠の縦横比サイズに合わせて貼付してください。</a:t>
            </a:r>
            <a:endParaRPr kumimoji="1" lang="en-US" altLang="ja-JP" sz="1100" dirty="0">
              <a:solidFill>
                <a:srgbClr val="002060"/>
              </a:solidFill>
              <a:latin typeface="+mn-ea"/>
            </a:endParaRPr>
          </a:p>
          <a:p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　　　　　（注意：余白　ができないよう赤い枠線に合わせて貼付けてください）</a:t>
            </a:r>
            <a:endParaRPr kumimoji="1" lang="ja-JP" altLang="en-US" sz="12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C3FF00-7BB8-253C-178F-2FC3A9751355}"/>
              </a:ext>
            </a:extLst>
          </p:cNvPr>
          <p:cNvSpPr/>
          <p:nvPr/>
        </p:nvSpPr>
        <p:spPr>
          <a:xfrm>
            <a:off x="207334" y="4584528"/>
            <a:ext cx="6368127" cy="710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キャッチコピー　</a:t>
            </a:r>
            <a:r>
              <a:rPr kumimoji="1" lang="en-US" altLang="ja-JP" sz="1200" dirty="0">
                <a:solidFill>
                  <a:srgbClr val="002060"/>
                </a:solidFill>
                <a:latin typeface="+mn-ea"/>
              </a:rPr>
              <a:t>※20</a:t>
            </a:r>
            <a:r>
              <a:rPr kumimoji="1" lang="ja-JP" altLang="en-US" sz="1200" dirty="0">
                <a:solidFill>
                  <a:srgbClr val="002060"/>
                </a:solidFill>
                <a:latin typeface="+mn-ea"/>
              </a:rPr>
              <a:t>文字以内</a:t>
            </a:r>
            <a:endParaRPr kumimoji="1" lang="en-US" altLang="ja-JP" sz="1200" dirty="0">
              <a:solidFill>
                <a:srgbClr val="002060"/>
              </a:solidFill>
              <a:latin typeface="+mn-ea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+mn-ea"/>
            </a:endParaRPr>
          </a:p>
          <a:p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4BF4334-FC5F-C5B2-8876-D4DAF17BDAA2}"/>
              </a:ext>
            </a:extLst>
          </p:cNvPr>
          <p:cNvSpPr/>
          <p:nvPr/>
        </p:nvSpPr>
        <p:spPr>
          <a:xfrm>
            <a:off x="207333" y="5374432"/>
            <a:ext cx="6368127" cy="1408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自慢の福利厚生！（</a:t>
            </a:r>
            <a:r>
              <a:rPr kumimoji="1" lang="en-US" altLang="ja-JP" sz="1200" dirty="0">
                <a:solidFill>
                  <a:schemeClr val="tx1"/>
                </a:solidFill>
                <a:latin typeface="+mn-ea"/>
              </a:rPr>
              <a:t>2</a:t>
            </a:r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  <a:latin typeface="+mn-ea"/>
              </a:rPr>
              <a:t>3</a:t>
            </a:r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つ以内）　</a:t>
            </a:r>
            <a:r>
              <a:rPr kumimoji="1" lang="en-US" altLang="ja-JP" sz="1100" dirty="0">
                <a:solidFill>
                  <a:srgbClr val="002060"/>
                </a:solidFill>
                <a:latin typeface="+mn-ea"/>
              </a:rPr>
              <a:t>※</a:t>
            </a:r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１つにつき</a:t>
            </a:r>
            <a:r>
              <a:rPr kumimoji="1" lang="en-US" altLang="ja-JP" sz="1100" dirty="0">
                <a:solidFill>
                  <a:srgbClr val="002060"/>
                </a:solidFill>
                <a:latin typeface="+mn-ea"/>
              </a:rPr>
              <a:t>16</a:t>
            </a:r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文字以内</a:t>
            </a:r>
            <a:endParaRPr kumimoji="1" lang="en-US" altLang="ja-JP" sz="1200" dirty="0">
              <a:solidFill>
                <a:srgbClr val="002060"/>
              </a:solidFill>
              <a:latin typeface="+mn-ea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●</a:t>
            </a:r>
            <a:endParaRPr kumimoji="1" lang="en-US" altLang="ja-JP" sz="12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●</a:t>
            </a:r>
            <a:endParaRPr kumimoji="1" lang="en-US" altLang="ja-JP" sz="12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6772FC-8008-055A-E342-FCA4FE78A2AC}"/>
              </a:ext>
            </a:extLst>
          </p:cNvPr>
          <p:cNvSpPr/>
          <p:nvPr/>
        </p:nvSpPr>
        <p:spPr>
          <a:xfrm>
            <a:off x="207264" y="6861587"/>
            <a:ext cx="6368126" cy="1511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>
                <a:solidFill>
                  <a:srgbClr val="002060"/>
                </a:solidFill>
                <a:latin typeface="+mn-ea"/>
              </a:rPr>
              <a:t>※</a:t>
            </a:r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募集する「正職員」の求人について記入してください。</a:t>
            </a:r>
            <a:endParaRPr kumimoji="1" lang="en-US" altLang="ja-JP" sz="1100" dirty="0">
              <a:solidFill>
                <a:srgbClr val="002060"/>
              </a:solidFill>
              <a:latin typeface="+mn-ea"/>
            </a:endParaRPr>
          </a:p>
          <a:p>
            <a:r>
              <a:rPr kumimoji="1" lang="en-US" altLang="ja-JP" sz="1100" dirty="0">
                <a:solidFill>
                  <a:srgbClr val="002060"/>
                </a:solidFill>
                <a:latin typeface="+mn-ea"/>
              </a:rPr>
              <a:t>※</a:t>
            </a:r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募集職種</a:t>
            </a:r>
            <a:r>
              <a:rPr kumimoji="1" lang="en-US" altLang="ja-JP" sz="1100" dirty="0">
                <a:solidFill>
                  <a:srgbClr val="002060"/>
                </a:solidFill>
                <a:latin typeface="+mn-ea"/>
              </a:rPr>
              <a:t>…16</a:t>
            </a:r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文字以内、勤務候補地</a:t>
            </a:r>
            <a:r>
              <a:rPr kumimoji="1" lang="en-US" altLang="ja-JP" sz="1100" dirty="0">
                <a:solidFill>
                  <a:srgbClr val="002060"/>
                </a:solidFill>
                <a:latin typeface="+mn-ea"/>
              </a:rPr>
              <a:t>…</a:t>
            </a:r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３か所以内（例：中区、南区、東広島市）、年間休日</a:t>
            </a:r>
            <a:r>
              <a:rPr kumimoji="1" lang="en-US" altLang="ja-JP" sz="1100" dirty="0">
                <a:solidFill>
                  <a:srgbClr val="002060"/>
                </a:solidFill>
                <a:latin typeface="+mn-ea"/>
              </a:rPr>
              <a:t>…</a:t>
            </a:r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年</a:t>
            </a:r>
            <a:endParaRPr kumimoji="1" lang="en-US" altLang="ja-JP" sz="1100" dirty="0">
              <a:solidFill>
                <a:srgbClr val="002060"/>
              </a:solidFill>
              <a:latin typeface="+mn-ea"/>
            </a:endParaRPr>
          </a:p>
          <a:p>
            <a:r>
              <a:rPr kumimoji="1" lang="en-US" altLang="ja-JP" sz="1100" dirty="0">
                <a:solidFill>
                  <a:srgbClr val="002060"/>
                </a:solidFill>
                <a:latin typeface="+mn-ea"/>
              </a:rPr>
              <a:t>  </a:t>
            </a:r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 次有給休暇を除く休日（</a:t>
            </a:r>
            <a:r>
              <a:rPr kumimoji="1" lang="en-US" altLang="ja-JP" sz="1100" dirty="0">
                <a:solidFill>
                  <a:srgbClr val="002060"/>
                </a:solidFill>
                <a:latin typeface="+mn-ea"/>
              </a:rPr>
              <a:t>10</a:t>
            </a:r>
            <a:r>
              <a:rPr kumimoji="1" lang="ja-JP" altLang="en-US" sz="1100" dirty="0">
                <a:solidFill>
                  <a:srgbClr val="002060"/>
                </a:solidFill>
                <a:latin typeface="+mn-ea"/>
              </a:rPr>
              <a:t>文字以内）</a:t>
            </a:r>
            <a:endParaRPr kumimoji="1" lang="en-US" altLang="ja-JP" sz="1100" dirty="0">
              <a:solidFill>
                <a:srgbClr val="002060"/>
              </a:solidFill>
              <a:latin typeface="+mn-ea"/>
            </a:endParaRPr>
          </a:p>
          <a:p>
            <a:endParaRPr kumimoji="1" lang="en-US" altLang="ja-JP" sz="1100" dirty="0">
              <a:solidFill>
                <a:srgbClr val="002060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募集職種▶　</a:t>
            </a:r>
            <a:endParaRPr kumimoji="1" lang="en-US" altLang="ja-JP" sz="12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勤務候補地▶　</a:t>
            </a:r>
            <a:endParaRPr kumimoji="1" lang="en-US" altLang="ja-JP" sz="12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年間休日▶　</a:t>
            </a:r>
            <a:endParaRPr kumimoji="1" lang="en-US" altLang="ja-JP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98CA84-D5DB-98E0-528C-534F091AAEC4}"/>
              </a:ext>
            </a:extLst>
          </p:cNvPr>
          <p:cNvSpPr txBox="1"/>
          <p:nvPr/>
        </p:nvSpPr>
        <p:spPr>
          <a:xfrm>
            <a:off x="0" y="292889"/>
            <a:ext cx="2073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■掲載フォーマット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FD1CC43-BCC8-5472-A865-2ED87A82F80E}"/>
              </a:ext>
            </a:extLst>
          </p:cNvPr>
          <p:cNvSpPr/>
          <p:nvPr/>
        </p:nvSpPr>
        <p:spPr>
          <a:xfrm>
            <a:off x="207264" y="8452096"/>
            <a:ext cx="6368126" cy="39901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この度、作成のうえセミナー時に持参いただく掲載フォーマットの内容は、セミナーにおいてブラッシュアップしていただく予定としております。したがって、フェア当日冊子の掲載データはブラッシュアップ後の原稿</a:t>
            </a:r>
            <a:r>
              <a:rPr kumimoji="1" lang="ja-JP" altLang="en-US" sz="1000" dirty="0">
                <a:latin typeface="+mn-ea"/>
              </a:rPr>
              <a:t>をもとに</a:t>
            </a:r>
            <a:r>
              <a:rPr kumimoji="1" lang="en-US" altLang="ja-JP" sz="1000" dirty="0">
                <a:latin typeface="+mn-ea"/>
              </a:rPr>
              <a:t>2</a:t>
            </a:r>
            <a:r>
              <a:rPr kumimoji="1" lang="ja-JP" altLang="en-US" sz="1000" dirty="0">
                <a:latin typeface="+mn-ea"/>
              </a:rPr>
              <a:t>月</a:t>
            </a:r>
            <a:r>
              <a:rPr kumimoji="1" lang="ja-JP" altLang="en-US" sz="1000" dirty="0"/>
              <a:t>２日までにご提出ください。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797414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179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2023-12-18T12:04:59Z</dcterms:created>
  <dcterms:modified xsi:type="dcterms:W3CDTF">2023-12-25T00:38:07Z</dcterms:modified>
</cp:coreProperties>
</file>